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7" r:id="rId6"/>
    <p:sldId id="258" r:id="rId7"/>
    <p:sldId id="290" r:id="rId8"/>
    <p:sldId id="264" r:id="rId9"/>
    <p:sldId id="291" r:id="rId10"/>
    <p:sldId id="268" r:id="rId11"/>
    <p:sldId id="286" r:id="rId12"/>
    <p:sldId id="262" r:id="rId13"/>
    <p:sldId id="292" r:id="rId14"/>
    <p:sldId id="279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4B1156A-380E-4F78-BDF5-A606A8083BF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204" autoAdjust="0"/>
  </p:normalViewPr>
  <p:slideViewPr>
    <p:cSldViewPr snapToGrid="0">
      <p:cViewPr varScale="1">
        <p:scale>
          <a:sx n="40" d="100"/>
          <a:sy n="40" d="100"/>
        </p:scale>
        <p:origin x="44" y="1080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-1194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58" d="100"/>
          <a:sy n="58" d="100"/>
        </p:scale>
        <p:origin x="3240" y="5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9/19/2025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86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032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291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12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716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39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13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60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34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022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6670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333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10" Type="http://schemas.openxmlformats.org/officeDocument/2006/relationships/image" Target="../media/image5.png"/><Relationship Id="rId4" Type="http://schemas.openxmlformats.org/officeDocument/2006/relationships/image" Target="../media/image14.png"/><Relationship Id="rId9" Type="http://schemas.openxmlformats.org/officeDocument/2006/relationships/image" Target="../media/image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4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9AF4D7D-42EC-4F30-296A-81B05C4E7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714772" y="677918"/>
            <a:ext cx="6856292" cy="3590596"/>
          </a:xfrm>
        </p:spPr>
        <p:txBody>
          <a:bodyPr anchor="ctr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6703921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896112"/>
            <a:ext cx="106680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0FC509-0D49-9500-59C9-DAE0A699FB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2417197"/>
            <a:ext cx="4278313" cy="3737541"/>
          </a:xfrm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n-US" sz="1800" smtClean="0"/>
            </a:lvl1pPr>
            <a:lvl2pPr>
              <a:spcBef>
                <a:spcPts val="0"/>
              </a:spcBef>
              <a:spcAft>
                <a:spcPts val="1200"/>
              </a:spcAft>
              <a:defRPr lang="en-US" sz="1800" smtClean="0"/>
            </a:lvl2pPr>
            <a:lvl3pPr>
              <a:spcBef>
                <a:spcPts val="0"/>
              </a:spcBef>
              <a:spcAft>
                <a:spcPts val="1200"/>
              </a:spcAft>
              <a:defRPr lang="en-US" sz="1800" smtClean="0"/>
            </a:lvl3pPr>
            <a:lvl4pPr>
              <a:spcBef>
                <a:spcPts val="0"/>
              </a:spcBef>
              <a:spcAft>
                <a:spcPts val="1200"/>
              </a:spcAft>
              <a:defRPr lang="en-US" sz="1800" smtClean="0"/>
            </a:lvl4pPr>
            <a:lvl5pPr>
              <a:spcBef>
                <a:spcPts val="0"/>
              </a:spcBef>
              <a:spcAft>
                <a:spcPts val="1200"/>
              </a:spcAft>
              <a:defRPr lang="en-US" sz="1800"/>
            </a:lvl5pPr>
          </a:lstStyle>
          <a:p>
            <a:pPr lvl="0"/>
            <a:r>
              <a:rPr lang="en-US" dirty="0"/>
              <a:t>Click to add text </a:t>
            </a:r>
          </a:p>
          <a:p>
            <a:pPr marL="685800" lvl="1" indent="-228600"/>
            <a:r>
              <a:rPr lang="en-US" dirty="0"/>
              <a:t>Second level</a:t>
            </a:r>
          </a:p>
          <a:p>
            <a:pPr marL="1143000" lvl="2" indent="-228600"/>
            <a:r>
              <a:rPr lang="en-US" dirty="0"/>
              <a:t>Third level</a:t>
            </a:r>
          </a:p>
          <a:p>
            <a:pPr marL="1600200" lvl="3" indent="-228600"/>
            <a:r>
              <a:rPr lang="en-US" dirty="0"/>
              <a:t>Fourth level</a:t>
            </a:r>
          </a:p>
          <a:p>
            <a:pPr marL="2057400" lvl="4" indent="-228600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7113F543-A373-5951-EBF3-7E283EE52F0B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241471" y="2417763"/>
            <a:ext cx="6188529" cy="373697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D4C80AE-01F3-AAB6-99EF-DB1B5934CF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0241B24-8629-6BC2-C72F-A156F0624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FBBF9-1C14-3371-F0AC-507FFCAB3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890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9866540" cy="135814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50232-76AA-C9E3-F846-8DB1B44E5AF3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552575" y="2481940"/>
            <a:ext cx="6477952" cy="363583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2pPr>
            <a:lvl3pPr marL="9144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3pPr>
            <a:lvl4pPr marL="13716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4pPr>
            <a:lvl5pPr marL="1828800">
              <a:lnSpc>
                <a:spcPct val="100000"/>
              </a:lnSpc>
              <a:spcAft>
                <a:spcPts val="600"/>
              </a:spcAft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37A04978-5D2C-BBF1-9C05-C527176190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2723" y="2481940"/>
            <a:ext cx="3046391" cy="3759200"/>
          </a:xfrm>
        </p:spPr>
        <p:txBody>
          <a:bodyPr>
            <a:normAutofit/>
          </a:bodyPr>
          <a:lstStyle>
            <a:lvl1pPr marL="342900" indent="-342900">
              <a:spcAft>
                <a:spcPts val="600"/>
              </a:spcAft>
              <a:buFont typeface="+mj-lt"/>
              <a:buAutoNum type="arabicPeriod"/>
              <a:defRPr sz="1800">
                <a:solidFill>
                  <a:schemeClr val="bg1"/>
                </a:solidFill>
              </a:defRPr>
            </a:lvl1pPr>
            <a:lvl2pPr marL="800100" indent="-342900">
              <a:spcAft>
                <a:spcPts val="600"/>
              </a:spcAft>
              <a:buFont typeface="+mj-lt"/>
              <a:buAutoNum type="alphaLcPeriod"/>
              <a:defRPr sz="1800">
                <a:solidFill>
                  <a:schemeClr val="bg1"/>
                </a:solidFill>
              </a:defRPr>
            </a:lvl2pPr>
            <a:lvl3pPr marL="1257300" indent="-342900">
              <a:spcAft>
                <a:spcPts val="600"/>
              </a:spcAft>
              <a:buFont typeface="+mj-lt"/>
              <a:buAutoNum type="arabicParenR"/>
              <a:defRPr sz="1800">
                <a:solidFill>
                  <a:schemeClr val="bg1"/>
                </a:solidFill>
              </a:defRPr>
            </a:lvl3pPr>
            <a:lvl4pPr marL="1714500" indent="-342900">
              <a:spcAft>
                <a:spcPts val="600"/>
              </a:spcAft>
              <a:buFont typeface="+mj-lt"/>
              <a:buAutoNum type="alphaLcParenR"/>
              <a:defRPr sz="1800">
                <a:solidFill>
                  <a:schemeClr val="bg1"/>
                </a:solidFill>
              </a:defRPr>
            </a:lvl4pPr>
            <a:lvl5pPr marL="2171700" indent="-342900">
              <a:spcAft>
                <a:spcPts val="600"/>
              </a:spcAft>
              <a:buFont typeface="+mj-lt"/>
              <a:buAutoNum type="romanLcPeriod"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4155" y="896112"/>
            <a:ext cx="10665845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E06194BC-6453-CA18-2623-B07F3A5D4E92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762000" y="2417763"/>
            <a:ext cx="10665845" cy="3678235"/>
          </a:xfrm>
        </p:spPr>
        <p:txBody>
          <a:bodyPr/>
          <a:lstStyle>
            <a:lvl1pPr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icon to insert table</a:t>
            </a:r>
          </a:p>
          <a:p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3A465A0-88AA-B50B-92D8-3A5492832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744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195F626-7C08-9907-6A85-922BE6AA0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73449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AD34A-4F3F-C89B-BBBC-E7740F414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817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11C2927-0A13-DC57-A83B-B8DB787A4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843092" cy="6858000"/>
            <a:chOff x="0" y="0"/>
            <a:chExt cx="6843092" cy="6858000"/>
          </a:xfrm>
        </p:grpSpPr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0685D98A-CA5A-4C48-9AEB-4C1A201237A1}"/>
                </a:ext>
              </a:extLst>
            </p:cNvPr>
            <p:cNvSpPr/>
            <p:nvPr userDrawn="1"/>
          </p:nvSpPr>
          <p:spPr>
            <a:xfrm>
              <a:off x="2021206" y="4828032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1F97041-3EE3-4F17-990B-3AC264934EF0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1DA30E2-82DB-4AA1-B134-9482F5CD7689}"/>
                </a:ext>
              </a:extLst>
            </p:cNvPr>
            <p:cNvSpPr/>
            <p:nvPr userDrawn="1"/>
          </p:nvSpPr>
          <p:spPr>
            <a:xfrm>
              <a:off x="2457970" y="1686431"/>
              <a:ext cx="1828800" cy="1828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02070B-3F7D-436A-849C-FB64175E8B45}"/>
                </a:ext>
              </a:extLst>
            </p:cNvPr>
            <p:cNvSpPr/>
            <p:nvPr userDrawn="1"/>
          </p:nvSpPr>
          <p:spPr>
            <a:xfrm>
              <a:off x="0" y="6108192"/>
              <a:ext cx="2029968" cy="74980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675AAC8A-F8AB-44A3-9748-96464E9E0B6B}"/>
                </a:ext>
              </a:extLst>
            </p:cNvPr>
            <p:cNvSpPr/>
            <p:nvPr userDrawn="1"/>
          </p:nvSpPr>
          <p:spPr>
            <a:xfrm>
              <a:off x="4054172" y="4069080"/>
              <a:ext cx="2788920" cy="2788920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AC3F6810-4D95-4C6E-A30A-459BAD7510FE}"/>
                </a:ext>
              </a:extLst>
            </p:cNvPr>
            <p:cNvGrpSpPr/>
            <p:nvPr userDrawn="1"/>
          </p:nvGrpSpPr>
          <p:grpSpPr>
            <a:xfrm>
              <a:off x="23853" y="2101527"/>
              <a:ext cx="1920240" cy="1920240"/>
              <a:chOff x="5361924" y="7472790"/>
              <a:chExt cx="1828800" cy="1828800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81973B3A-7185-45FB-A2E6-A7BDE6414DF3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99" name="Group 98">
                  <a:extLst>
                    <a:ext uri="{FF2B5EF4-FFF2-40B4-BE49-F238E27FC236}">
                      <a16:creationId xmlns:a16="http://schemas.microsoft.com/office/drawing/2014/main" id="{DACFFF66-0600-406E-AF42-9FD8E8EDB397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6" name="Group 95">
                    <a:extLst>
                      <a:ext uri="{FF2B5EF4-FFF2-40B4-BE49-F238E27FC236}">
                        <a16:creationId xmlns:a16="http://schemas.microsoft.com/office/drawing/2014/main" id="{9411687D-2631-487B-AEAB-39750C9E52B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90" name="Group 89">
                      <a:extLst>
                        <a:ext uri="{FF2B5EF4-FFF2-40B4-BE49-F238E27FC236}">
                          <a16:creationId xmlns:a16="http://schemas.microsoft.com/office/drawing/2014/main" id="{4BDDEAF6-0726-4BF4-96D7-EBA489ABF3E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9" name="Group 88">
                        <a:extLst>
                          <a:ext uri="{FF2B5EF4-FFF2-40B4-BE49-F238E27FC236}">
                            <a16:creationId xmlns:a16="http://schemas.microsoft.com/office/drawing/2014/main" id="{F80BBFBA-D0FB-4E20-8981-F569A2A0B678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6" name="Group 85">
                          <a:extLst>
                            <a:ext uri="{FF2B5EF4-FFF2-40B4-BE49-F238E27FC236}">
                              <a16:creationId xmlns:a16="http://schemas.microsoft.com/office/drawing/2014/main" id="{6B3BCF7C-4204-4B1A-8371-96E859FC84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83" name="Group 82">
                            <a:extLst>
                              <a:ext uri="{FF2B5EF4-FFF2-40B4-BE49-F238E27FC236}">
                                <a16:creationId xmlns:a16="http://schemas.microsoft.com/office/drawing/2014/main" id="{31CF95CD-48BB-4659-870A-21584266D83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78" name="Oval 77">
                              <a:extLst>
                                <a:ext uri="{FF2B5EF4-FFF2-40B4-BE49-F238E27FC236}">
                                  <a16:creationId xmlns:a16="http://schemas.microsoft.com/office/drawing/2014/main" id="{871E1954-F3FD-427D-8FFA-F2883967354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80" name="Oval 79">
                              <a:extLst>
                                <a:ext uri="{FF2B5EF4-FFF2-40B4-BE49-F238E27FC236}">
                                  <a16:creationId xmlns:a16="http://schemas.microsoft.com/office/drawing/2014/main" id="{B655BD1D-8AE2-43E7-B1D4-17923D0E0171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82" name="Oval 81">
                            <a:extLst>
                              <a:ext uri="{FF2B5EF4-FFF2-40B4-BE49-F238E27FC236}">
                                <a16:creationId xmlns:a16="http://schemas.microsoft.com/office/drawing/2014/main" id="{9F92C461-5E10-49F3-B4F0-F320512C075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5" name="Oval 84">
                          <a:extLst>
                            <a:ext uri="{FF2B5EF4-FFF2-40B4-BE49-F238E27FC236}">
                              <a16:creationId xmlns:a16="http://schemas.microsoft.com/office/drawing/2014/main" id="{A6D57951-375C-41E9-BF45-DFC40F8E0A1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8" name="Oval 87">
                        <a:extLst>
                          <a:ext uri="{FF2B5EF4-FFF2-40B4-BE49-F238E27FC236}">
                            <a16:creationId xmlns:a16="http://schemas.microsoft.com/office/drawing/2014/main" id="{E4A4216D-DF9B-4DD9-989C-1F4040F3F4F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3DCCC81D-9EE7-47A8-8A4C-74B5E047A33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5" name="Oval 94">
                    <a:extLst>
                      <a:ext uri="{FF2B5EF4-FFF2-40B4-BE49-F238E27FC236}">
                        <a16:creationId xmlns:a16="http://schemas.microsoft.com/office/drawing/2014/main" id="{9985F9FD-CFFB-417E-A560-28BD7BC7EE8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8" name="Oval 97">
                  <a:extLst>
                    <a:ext uri="{FF2B5EF4-FFF2-40B4-BE49-F238E27FC236}">
                      <a16:creationId xmlns:a16="http://schemas.microsoft.com/office/drawing/2014/main" id="{9A923F7B-7D75-4E04-AE62-D5B99F645756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2" name="Oval 101">
                  <a:extLst>
                    <a:ext uri="{FF2B5EF4-FFF2-40B4-BE49-F238E27FC236}">
                      <a16:creationId xmlns:a16="http://schemas.microsoft.com/office/drawing/2014/main" id="{F0239D2C-73EF-42E3-B73F-E69B7C27F65B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5" name="Oval 104">
                  <a:extLst>
                    <a:ext uri="{FF2B5EF4-FFF2-40B4-BE49-F238E27FC236}">
                      <a16:creationId xmlns:a16="http://schemas.microsoft.com/office/drawing/2014/main" id="{59BA1C3D-ADED-4596-8A9D-3DEC7E848945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15F2BFA-6803-42A0-A870-794B120EF574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E09A173D-9FE5-446C-B59E-5D7C0A00BF6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974C3792-995F-4717-8C8B-089BBA7DE9C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FD950B-0E2B-4905-8DE9-195E24B2ABE7}"/>
                </a:ext>
              </a:extLst>
            </p:cNvPr>
            <p:cNvSpPr/>
            <p:nvPr userDrawn="1"/>
          </p:nvSpPr>
          <p:spPr>
            <a:xfrm rot="10800000">
              <a:off x="1013527" y="204317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Rectangle 9">
              <a:extLst>
                <a:ext uri="{FF2B5EF4-FFF2-40B4-BE49-F238E27FC236}">
                  <a16:creationId xmlns:a16="http://schemas.microsoft.com/office/drawing/2014/main" id="{D0B57759-E007-4FD0-9C6B-356DC53050C4}"/>
                </a:ext>
              </a:extLst>
            </p:cNvPr>
            <p:cNvSpPr/>
            <p:nvPr userDrawn="1"/>
          </p:nvSpPr>
          <p:spPr>
            <a:xfrm rot="5400000">
              <a:off x="2028432" y="4821048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273C520A-0126-47DA-A75B-1A38883907A2}"/>
                </a:ext>
              </a:extLst>
            </p:cNvPr>
            <p:cNvSpPr/>
            <p:nvPr userDrawn="1"/>
          </p:nvSpPr>
          <p:spPr>
            <a:xfrm>
              <a:off x="861942" y="888111"/>
              <a:ext cx="274320" cy="2743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AB12487D-8BC9-4BEB-B6A7-B9DD702B2BD3}"/>
                </a:ext>
              </a:extLst>
            </p:cNvPr>
            <p:cNvSpPr/>
            <p:nvPr userDrawn="1"/>
          </p:nvSpPr>
          <p:spPr>
            <a:xfrm>
              <a:off x="0" y="4082178"/>
              <a:ext cx="2029968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7" name="Graphic 296">
              <a:extLst>
                <a:ext uri="{FF2B5EF4-FFF2-40B4-BE49-F238E27FC236}">
                  <a16:creationId xmlns:a16="http://schemas.microsoft.com/office/drawing/2014/main" id="{AEE6DE36-A3C9-4D40-B471-F49B6A875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2029016" y="2051944"/>
              <a:ext cx="2029968" cy="2029968"/>
            </a:xfrm>
            <a:prstGeom prst="rect">
              <a:avLst/>
            </a:prstGeom>
          </p:spPr>
        </p:pic>
        <p:pic>
          <p:nvPicPr>
            <p:cNvPr id="299" name="Graphic 298">
              <a:extLst>
                <a:ext uri="{FF2B5EF4-FFF2-40B4-BE49-F238E27FC236}">
                  <a16:creationId xmlns:a16="http://schemas.microsoft.com/office/drawing/2014/main" id="{99FF86FA-8891-4235-B88B-CFCA3B57E5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078224"/>
              <a:ext cx="2029968" cy="2029968"/>
            </a:xfrm>
            <a:prstGeom prst="rect">
              <a:avLst/>
            </a:prstGeom>
          </p:spPr>
        </p:pic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ADD6DC9-9036-47C7-AAE5-8AF23CE0C81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74376" y="989441"/>
              <a:ext cx="5867327" cy="586720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00245" y="544285"/>
            <a:ext cx="5528217" cy="2685383"/>
          </a:xfrm>
        </p:spPr>
        <p:txBody>
          <a:bodyPr anchor="b">
            <a:normAutofit/>
          </a:bodyPr>
          <a:lstStyle>
            <a:lvl1pPr algn="l">
              <a:defRPr sz="44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896340" y="3423773"/>
            <a:ext cx="5528217" cy="202996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429461"/>
            <a:ext cx="6343650" cy="2668463"/>
          </a:xfrm>
        </p:spPr>
        <p:txBody>
          <a:bodyPr anchor="b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183B974-C7F1-5026-EC6E-647371B64BB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38712" y="3299953"/>
            <a:ext cx="6338888" cy="26684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914EB-20DD-97B4-8FF9-94D739D21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9867" y="-7753"/>
            <a:ext cx="4187536" cy="6865753"/>
            <a:chOff x="-9867" y="-7753"/>
            <a:chExt cx="4187536" cy="6865753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0407AED1-9974-465A-BC9C-530E270105DE}"/>
                </a:ext>
              </a:extLst>
            </p:cNvPr>
            <p:cNvSpPr/>
            <p:nvPr userDrawn="1"/>
          </p:nvSpPr>
          <p:spPr>
            <a:xfrm flipH="1">
              <a:off x="0" y="2021358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08ADBC6-C9BE-4302-A86A-4AC842874C24}"/>
                </a:ext>
              </a:extLst>
            </p:cNvPr>
            <p:cNvSpPr/>
            <p:nvPr userDrawn="1"/>
          </p:nvSpPr>
          <p:spPr>
            <a:xfrm>
              <a:off x="2029604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04AFC-F339-4DFB-AA44-D68317065E02}"/>
                </a:ext>
              </a:extLst>
            </p:cNvPr>
            <p:cNvSpPr/>
            <p:nvPr userDrawn="1"/>
          </p:nvSpPr>
          <p:spPr>
            <a:xfrm>
              <a:off x="2028253" y="4052815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E88B2398-8473-499F-836C-F3AF518F5B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076"/>
              <a:ext cx="2029968" cy="2029968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522571C-09D3-4F39-B963-76F80D9973F1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0268D7D-D5FB-492C-8D00-3E866534BD42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54BCEF24-C76B-44E5-A457-E55658E8EB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-2860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18216784-417D-44A8-8CF1-C0CAF410EB9B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FF90BA2-E949-4FDF-A88E-B68F607E320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41F18930-2C24-4BA6-A1EB-BF1644EE8558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D5953E65-C24C-4C83-86BB-E4A6D2532FD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0B9DA7A8-A66E-4E0E-92DF-B3FF112EBB7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94E74739-1964-4A3C-B2E5-28FEF5EF8E49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E31C22DC-76BD-4E83-8A1A-B7AE70B2E8FE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F63C700C-5749-4BA1-8128-78559312E825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EC81C305-3A69-4634-8A07-56F8272122AF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A14AAEDA-8F87-420D-A6BD-FF115C08EB7A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A1FA4EA0-701D-49A3-8962-1BD0CE6E9C0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E362A8AA-1110-4C1C-9922-60F7D43E82B0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BC8B72EE-335A-4030-B500-7E6FB4D24F18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10167348-D9AA-4440-8569-849A6B0F2C2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A5616AB2-7A83-42C0-883C-FFA27D5468C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A9CA073-4F0B-4787-B46D-7886261E945E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9AF901A3-1EC5-458F-A653-74CCEAE9A13D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4D5E35A9-4BB5-48F3-AE34-E1BDD3343EB1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A9A549D5-A823-49C4-8C36-D074E6E039B9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6A767C47-7246-4B50-8E78-82766365754A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AEE1DDC-07C3-4204-A3B1-BB7C77C0622B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15DA288D-BE35-46E8-AA86-9F28D8504DAB}"/>
                </a:ext>
              </a:extLst>
            </p:cNvPr>
            <p:cNvSpPr/>
            <p:nvPr userDrawn="1"/>
          </p:nvSpPr>
          <p:spPr>
            <a:xfrm>
              <a:off x="0" y="4043197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2557B54-30A3-4192-9D51-EE28AF522DE9}"/>
                </a:ext>
              </a:extLst>
            </p:cNvPr>
            <p:cNvSpPr/>
            <p:nvPr userDrawn="1"/>
          </p:nvSpPr>
          <p:spPr>
            <a:xfrm>
              <a:off x="0" y="2021358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2208FD0E-034D-4DF3-85D7-F0EBE2775B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632" y="-7753"/>
              <a:ext cx="4052352" cy="4040860"/>
            </a:xfrm>
            <a:prstGeom prst="line">
              <a:avLst/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20239FE-47D0-4B4F-8440-F859F368C141}"/>
                </a:ext>
              </a:extLst>
            </p:cNvPr>
            <p:cNvSpPr/>
            <p:nvPr userDrawn="1"/>
          </p:nvSpPr>
          <p:spPr>
            <a:xfrm>
              <a:off x="3903349" y="3869829"/>
              <a:ext cx="274320" cy="27432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8925BB7-B630-981C-964B-37A5DCBEA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06165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4D24B0-E841-7B76-D133-06ABBAB6B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7357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7D011F5-A799-BEAA-9160-5743D58B45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33694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660358"/>
            <a:ext cx="6594768" cy="5537284"/>
          </a:xfrm>
        </p:spPr>
        <p:txBody>
          <a:bodyPr anchor="ctr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rot="10800000">
            <a:off x="1" y="761322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1EA6F58-FA46-C921-5758-59234B148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069439" cy="4828833"/>
            <a:chOff x="0" y="0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>
              <a:spLocks/>
            </p:cNvSpPr>
            <p:nvPr userDrawn="1"/>
          </p:nvSpPr>
          <p:spPr>
            <a:xfrm rot="10800000" flipH="1">
              <a:off x="2026630" y="77643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 rot="10800000">
              <a:off x="0" y="76613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 rot="10800000">
              <a:off x="1351" y="0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039471" y="2798865"/>
              <a:ext cx="2029968" cy="2029968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 rot="10800000">
              <a:off x="2029604" y="0"/>
              <a:ext cx="2029968" cy="7845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Picture 10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CD1CD1B2-7EBC-96B6-A02D-7972C27874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035948" y="788197"/>
              <a:ext cx="2019299" cy="9994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966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33694" y="544285"/>
            <a:ext cx="6594768" cy="3445329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29789" y="4130045"/>
            <a:ext cx="6594768" cy="19515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A24CB0-5164-75CE-ED27-EF876C19C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2029167"/>
            <a:ext cx="4069439" cy="4828833"/>
            <a:chOff x="0" y="2029167"/>
            <a:chExt cx="4069439" cy="482883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F989FA-6E7A-3A98-AF95-F2384308BD32}"/>
                </a:ext>
              </a:extLst>
            </p:cNvPr>
            <p:cNvSpPr/>
            <p:nvPr userDrawn="1"/>
          </p:nvSpPr>
          <p:spPr>
            <a:xfrm flipH="1">
              <a:off x="9867" y="4051601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0BAC8B3-F184-675F-DC5F-C48CE69D7622}"/>
                </a:ext>
              </a:extLst>
            </p:cNvPr>
            <p:cNvSpPr/>
            <p:nvPr userDrawn="1"/>
          </p:nvSpPr>
          <p:spPr>
            <a:xfrm>
              <a:off x="2039471" y="4061896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0B75A35-885A-CE38-4F65-95EF186B13D1}"/>
                </a:ext>
              </a:extLst>
            </p:cNvPr>
            <p:cNvSpPr/>
            <p:nvPr userDrawn="1"/>
          </p:nvSpPr>
          <p:spPr>
            <a:xfrm>
              <a:off x="2038120" y="6083058"/>
              <a:ext cx="2029968" cy="7749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B488086-4998-410C-FCC8-29CA6288A7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2029167"/>
              <a:ext cx="2029968" cy="2029968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27BDAED-0D36-04AE-1A0C-E36977943C38}"/>
                </a:ext>
              </a:extLst>
            </p:cNvPr>
            <p:cNvGrpSpPr/>
            <p:nvPr userDrawn="1"/>
          </p:nvGrpSpPr>
          <p:grpSpPr>
            <a:xfrm>
              <a:off x="110109" y="4130046"/>
              <a:ext cx="1920240" cy="1920240"/>
              <a:chOff x="5361924" y="7472790"/>
              <a:chExt cx="1828800" cy="18288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CF3798F-8E8C-7928-8347-8BC5B07B29F9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88BF7D-B7D9-249A-4EC2-8A1F6311D1BD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29" name="Group 28">
                    <a:extLst>
                      <a:ext uri="{FF2B5EF4-FFF2-40B4-BE49-F238E27FC236}">
                        <a16:creationId xmlns:a16="http://schemas.microsoft.com/office/drawing/2014/main" id="{C68EE8A4-53F3-EAAD-F43C-1F73C11BCE4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31" name="Group 30">
                      <a:extLst>
                        <a:ext uri="{FF2B5EF4-FFF2-40B4-BE49-F238E27FC236}">
                          <a16:creationId xmlns:a16="http://schemas.microsoft.com/office/drawing/2014/main" id="{806ABFB8-B814-19D4-3D47-A20F5AE8785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33" name="Group 32">
                        <a:extLst>
                          <a:ext uri="{FF2B5EF4-FFF2-40B4-BE49-F238E27FC236}">
                            <a16:creationId xmlns:a16="http://schemas.microsoft.com/office/drawing/2014/main" id="{992340A8-8A61-1791-D56D-37F56A662FE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35" name="Group 34">
                          <a:extLst>
                            <a:ext uri="{FF2B5EF4-FFF2-40B4-BE49-F238E27FC236}">
                              <a16:creationId xmlns:a16="http://schemas.microsoft.com/office/drawing/2014/main" id="{CD482B6F-4CF8-CEB3-7478-EB1A76DCF567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37" name="Group 36">
                            <a:extLst>
                              <a:ext uri="{FF2B5EF4-FFF2-40B4-BE49-F238E27FC236}">
                                <a16:creationId xmlns:a16="http://schemas.microsoft.com/office/drawing/2014/main" id="{48DB94FE-59B9-2EAD-D619-84D732CEACD3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39" name="Oval 38">
                              <a:extLst>
                                <a:ext uri="{FF2B5EF4-FFF2-40B4-BE49-F238E27FC236}">
                                  <a16:creationId xmlns:a16="http://schemas.microsoft.com/office/drawing/2014/main" id="{E9EB6EED-2663-2442-C484-EF27395DCEB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40" name="Oval 39">
                              <a:extLst>
                                <a:ext uri="{FF2B5EF4-FFF2-40B4-BE49-F238E27FC236}">
                                  <a16:creationId xmlns:a16="http://schemas.microsoft.com/office/drawing/2014/main" id="{E5978766-DE51-5FF5-41BE-B1007C37165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38" name="Oval 37">
                            <a:extLst>
                              <a:ext uri="{FF2B5EF4-FFF2-40B4-BE49-F238E27FC236}">
                                <a16:creationId xmlns:a16="http://schemas.microsoft.com/office/drawing/2014/main" id="{749B68DA-C119-6301-085A-2E7F3F7E3CB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36" name="Oval 35">
                          <a:extLst>
                            <a:ext uri="{FF2B5EF4-FFF2-40B4-BE49-F238E27FC236}">
                              <a16:creationId xmlns:a16="http://schemas.microsoft.com/office/drawing/2014/main" id="{D753957E-F4A5-E4CA-B8B3-F6AE73F159F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3C4F46AE-42C2-9E3D-D294-F9297389D11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32" name="Oval 31">
                      <a:extLst>
                        <a:ext uri="{FF2B5EF4-FFF2-40B4-BE49-F238E27FC236}">
                          <a16:creationId xmlns:a16="http://schemas.microsoft.com/office/drawing/2014/main" id="{42376F25-4466-0F15-CD2F-B821AC9CCE5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BBC988D2-4FFC-612A-DD91-A41B6194E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3690E8A-1D3D-3D5D-932E-D2A2CFE5BDAB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1AE08D7C-4190-C00C-19F0-BEC1F608B97A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7B3E9873-3672-0001-60F1-6068B67A6DF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4CD85BCE-3B9E-234C-4D1D-EC1A6A57D298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5CC66A2F-CBBE-220E-5ECB-528B8EE34F83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B0A7FC-B497-31A6-1F93-414F96AF4C47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26879019-2911-2F60-CC5B-25D1BE752B8D}"/>
                </a:ext>
              </a:extLst>
            </p:cNvPr>
            <p:cNvSpPr/>
            <p:nvPr userDrawn="1"/>
          </p:nvSpPr>
          <p:spPr>
            <a:xfrm>
              <a:off x="9867" y="6073440"/>
              <a:ext cx="2029968" cy="7845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CCEA94B-F499-5FCA-D063-7FD71F10F95B}"/>
                </a:ext>
              </a:extLst>
            </p:cNvPr>
            <p:cNvSpPr/>
            <p:nvPr userDrawn="1"/>
          </p:nvSpPr>
          <p:spPr>
            <a:xfrm>
              <a:off x="9867" y="405160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63" name="Picture Placeholder 62">
            <a:extLst>
              <a:ext uri="{FF2B5EF4-FFF2-40B4-BE49-F238E27FC236}">
                <a16:creationId xmlns:a16="http://schemas.microsoft.com/office/drawing/2014/main" id="{A461CB72-9777-50F4-94EC-91A4EE864A4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4076118" cy="6096678"/>
          </a:xfrm>
          <a:custGeom>
            <a:avLst/>
            <a:gdLst>
              <a:gd name="connsiteX0" fmla="*/ 0 w 4076118"/>
              <a:gd name="connsiteY0" fmla="*/ 0 h 6096678"/>
              <a:gd name="connsiteX1" fmla="*/ 4076118 w 4076118"/>
              <a:gd name="connsiteY1" fmla="*/ 0 h 6096678"/>
              <a:gd name="connsiteX2" fmla="*/ 4076118 w 4076118"/>
              <a:gd name="connsiteY2" fmla="*/ 2038351 h 6096678"/>
              <a:gd name="connsiteX3" fmla="*/ 4076118 w 4076118"/>
              <a:gd name="connsiteY3" fmla="*/ 2048256 h 6096678"/>
              <a:gd name="connsiteX4" fmla="*/ 4076118 w 4076118"/>
              <a:gd name="connsiteY4" fmla="*/ 6096678 h 6096678"/>
              <a:gd name="connsiteX5" fmla="*/ 27696 w 4076118"/>
              <a:gd name="connsiteY5" fmla="*/ 2048256 h 6096678"/>
              <a:gd name="connsiteX6" fmla="*/ 0 w 4076118"/>
              <a:gd name="connsiteY6" fmla="*/ 2048256 h 609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6118" h="6096678">
                <a:moveTo>
                  <a:pt x="0" y="0"/>
                </a:moveTo>
                <a:lnTo>
                  <a:pt x="4076118" y="0"/>
                </a:lnTo>
                <a:lnTo>
                  <a:pt x="4076118" y="2038351"/>
                </a:lnTo>
                <a:lnTo>
                  <a:pt x="4076118" y="2048256"/>
                </a:lnTo>
                <a:lnTo>
                  <a:pt x="4076118" y="6096678"/>
                </a:lnTo>
                <a:lnTo>
                  <a:pt x="27696" y="2048256"/>
                </a:lnTo>
                <a:lnTo>
                  <a:pt x="0" y="20482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723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1" y="896112"/>
            <a:ext cx="6589150" cy="1988706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8EF03D4-C3B7-918C-FF43-0A9C106AC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127476" y="-9144"/>
            <a:ext cx="4069095" cy="6867144"/>
            <a:chOff x="8127476" y="-9144"/>
            <a:chExt cx="4069095" cy="68671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FADCD25-4CC2-4A9A-B033-132F3DA6D2F5}"/>
                </a:ext>
              </a:extLst>
            </p:cNvPr>
            <p:cNvSpPr/>
            <p:nvPr userDrawn="1"/>
          </p:nvSpPr>
          <p:spPr>
            <a:xfrm>
              <a:off x="10162032" y="2014436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 rot="5400000">
              <a:off x="10160492" y="2024569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B232A4-4F4E-48E9-9E61-BE51F716635C}"/>
                </a:ext>
              </a:extLst>
            </p:cNvPr>
            <p:cNvSpPr/>
            <p:nvPr userDrawn="1"/>
          </p:nvSpPr>
          <p:spPr>
            <a:xfrm>
              <a:off x="10162032" y="0"/>
              <a:ext cx="2029968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4CB66576-218C-4236-B125-DD7B03A784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10162032" y="0"/>
              <a:ext cx="2029968" cy="202996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8139364" y="-7084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8127476" y="4807776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10160492" y="40415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77272" y="5079562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8139640" y="-9144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10158984" y="6016751"/>
              <a:ext cx="2029968" cy="84124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31156" y="4828032"/>
              <a:ext cx="2029968" cy="2029968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8227718" y="209271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8138160" y="4045868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8138160" y="2029968"/>
              <a:ext cx="1014984" cy="201168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8138160" y="2012062"/>
              <a:ext cx="3044952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1055096" y="1874902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295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BB414F1-8F08-3A3B-45E3-9F44595164A1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62001" y="3058886"/>
            <a:ext cx="6597372" cy="329619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  <a:lvl2pPr marL="457200">
              <a:lnSpc>
                <a:spcPts val="2000"/>
              </a:lnSpc>
              <a:defRPr sz="1800">
                <a:solidFill>
                  <a:schemeClr val="bg1"/>
                </a:solidFill>
              </a:defRPr>
            </a:lvl2pPr>
            <a:lvl3pPr marL="914400">
              <a:lnSpc>
                <a:spcPts val="2000"/>
              </a:lnSpc>
              <a:defRPr sz="1800">
                <a:solidFill>
                  <a:schemeClr val="bg1"/>
                </a:solidFill>
              </a:defRPr>
            </a:lvl3pPr>
            <a:lvl4pPr marL="1371600">
              <a:lnSpc>
                <a:spcPts val="2000"/>
              </a:lnSpc>
              <a:defRPr sz="1800">
                <a:solidFill>
                  <a:schemeClr val="bg1"/>
                </a:solidFill>
              </a:defRPr>
            </a:lvl4pPr>
            <a:lvl5pPr marL="1828800">
              <a:lnSpc>
                <a:spcPts val="2000"/>
              </a:lnSpc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09F422-89F7-BDA7-7801-F364BA5D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045" y="-4303"/>
            <a:ext cx="7252590" cy="6862680"/>
            <a:chOff x="-3045" y="-4303"/>
            <a:chExt cx="7252590" cy="686268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629CA98-D89C-4A69-9A55-8D6C17DCDDF0}"/>
                </a:ext>
              </a:extLst>
            </p:cNvPr>
            <p:cNvSpPr/>
            <p:nvPr userDrawn="1"/>
          </p:nvSpPr>
          <p:spPr>
            <a:xfrm>
              <a:off x="-1146" y="4775407"/>
              <a:ext cx="2029968" cy="207752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C5F573-21FC-4A6F-B46F-5583E20C99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-3045" y="-4303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A65556A-38A5-4BA5-9A40-33F02F960B1E}"/>
                </a:ext>
              </a:extLst>
            </p:cNvPr>
            <p:cNvSpPr/>
            <p:nvPr userDrawn="1"/>
          </p:nvSpPr>
          <p:spPr>
            <a:xfrm>
              <a:off x="3757" y="2033993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7900790-71B8-45C8-9B6D-07E23CEA7632}"/>
                </a:ext>
              </a:extLst>
            </p:cNvPr>
            <p:cNvSpPr/>
            <p:nvPr userDrawn="1"/>
          </p:nvSpPr>
          <p:spPr>
            <a:xfrm>
              <a:off x="-218" y="4059798"/>
              <a:ext cx="2029968" cy="75956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28AC969-4FA2-44AD-A273-2A0B7839749F}"/>
                </a:ext>
              </a:extLst>
            </p:cNvPr>
            <p:cNvSpPr/>
            <p:nvPr userDrawn="1"/>
          </p:nvSpPr>
          <p:spPr>
            <a:xfrm>
              <a:off x="4071442" y="4058828"/>
              <a:ext cx="3178103" cy="2799549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91CB31D0-C621-4EF7-AE25-5C3BCD5882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38053" y="2029625"/>
              <a:ext cx="2029878" cy="2023760"/>
            </a:xfrm>
            <a:prstGeom prst="rect">
              <a:avLst/>
            </a:prstGeom>
          </p:spPr>
        </p:pic>
        <p:pic>
          <p:nvPicPr>
            <p:cNvPr id="69" name="Graphic 68">
              <a:extLst>
                <a:ext uri="{FF2B5EF4-FFF2-40B4-BE49-F238E27FC236}">
                  <a16:creationId xmlns:a16="http://schemas.microsoft.com/office/drawing/2014/main" id="{B2CC2F02-F98F-4E69-AA01-CCF96A602E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034034" y="4055808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FE05B395-CB62-452B-A84F-936AD8EDDA92}"/>
                </a:ext>
              </a:extLst>
            </p:cNvPr>
            <p:cNvSpPr/>
            <p:nvPr userDrawn="1"/>
          </p:nvSpPr>
          <p:spPr>
            <a:xfrm>
              <a:off x="2028568" y="4060579"/>
              <a:ext cx="2029968" cy="2029968"/>
            </a:xfrm>
            <a:custGeom>
              <a:avLst/>
              <a:gdLst>
                <a:gd name="connsiteX0" fmla="*/ 0 w 1828800"/>
                <a:gd name="connsiteY0" fmla="*/ 0 h 1828800"/>
                <a:gd name="connsiteX1" fmla="*/ 1828800 w 1828800"/>
                <a:gd name="connsiteY1" fmla="*/ 0 h 1828800"/>
                <a:gd name="connsiteX2" fmla="*/ 1828800 w 1828800"/>
                <a:gd name="connsiteY2" fmla="*/ 1828800 h 1828800"/>
                <a:gd name="connsiteX3" fmla="*/ 0 w 1828800"/>
                <a:gd name="connsiteY3" fmla="*/ 1828800 h 1828800"/>
                <a:gd name="connsiteX4" fmla="*/ 0 w 1828800"/>
                <a:gd name="connsiteY4" fmla="*/ 0 h 1828800"/>
                <a:gd name="connsiteX0" fmla="*/ 0 w 1828800"/>
                <a:gd name="connsiteY0" fmla="*/ 0 h 1828800"/>
                <a:gd name="connsiteX1" fmla="*/ 1828800 w 1828800"/>
                <a:gd name="connsiteY1" fmla="*/ 1828800 h 1828800"/>
                <a:gd name="connsiteX2" fmla="*/ 0 w 1828800"/>
                <a:gd name="connsiteY2" fmla="*/ 1828800 h 1828800"/>
                <a:gd name="connsiteX3" fmla="*/ 0 w 1828800"/>
                <a:gd name="connsiteY3" fmla="*/ 0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1828800">
                  <a:moveTo>
                    <a:pt x="0" y="0"/>
                  </a:moveTo>
                  <a:lnTo>
                    <a:pt x="1828800" y="1828800"/>
                  </a:lnTo>
                  <a:lnTo>
                    <a:pt x="0" y="1828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2622C30D-68C5-43FD-997F-CFD4DD72E1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5400000">
              <a:off x="2043950" y="4059923"/>
              <a:ext cx="2029968" cy="2029968"/>
            </a:xfrm>
            <a:prstGeom prst="rect">
              <a:avLst/>
            </a:prstGeom>
          </p:spPr>
        </p:pic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C3CDBDC-6EB4-4B7D-A9F6-4CFA748349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" y="3062893"/>
              <a:ext cx="2019299" cy="999451"/>
            </a:xfrm>
            <a:prstGeom prst="rect">
              <a:avLst/>
            </a:prstGeom>
          </p:spPr>
        </p:pic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4457344-691C-417A-9C29-5AD8ABC43E5A}"/>
                </a:ext>
              </a:extLst>
            </p:cNvPr>
            <p:cNvGrpSpPr/>
            <p:nvPr userDrawn="1"/>
          </p:nvGrpSpPr>
          <p:grpSpPr>
            <a:xfrm>
              <a:off x="4433" y="4836676"/>
              <a:ext cx="1965960" cy="1965960"/>
              <a:chOff x="5361924" y="7472790"/>
              <a:chExt cx="1828800" cy="1828800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8DDC918-5A9B-4D14-98A4-9002D8520FD4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165" name="Group 164">
                  <a:extLst>
                    <a:ext uri="{FF2B5EF4-FFF2-40B4-BE49-F238E27FC236}">
                      <a16:creationId xmlns:a16="http://schemas.microsoft.com/office/drawing/2014/main" id="{2366D07F-988F-459E-BBD3-15126F92902E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3" name="Group 172">
                    <a:extLst>
                      <a:ext uri="{FF2B5EF4-FFF2-40B4-BE49-F238E27FC236}">
                        <a16:creationId xmlns:a16="http://schemas.microsoft.com/office/drawing/2014/main" id="{6CCACE8C-699F-4B10-BA84-94167BA05CC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176" name="Group 175">
                      <a:extLst>
                        <a:ext uri="{FF2B5EF4-FFF2-40B4-BE49-F238E27FC236}">
                          <a16:creationId xmlns:a16="http://schemas.microsoft.com/office/drawing/2014/main" id="{59F49E32-0B71-4676-8012-BA971DA2100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78" name="Group 177">
                        <a:extLst>
                          <a:ext uri="{FF2B5EF4-FFF2-40B4-BE49-F238E27FC236}">
                            <a16:creationId xmlns:a16="http://schemas.microsoft.com/office/drawing/2014/main" id="{DF41FA5A-1504-4DC4-B514-00C377423E7C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0" name="Group 179">
                          <a:extLst>
                            <a:ext uri="{FF2B5EF4-FFF2-40B4-BE49-F238E27FC236}">
                              <a16:creationId xmlns:a16="http://schemas.microsoft.com/office/drawing/2014/main" id="{68B4610A-A91F-459F-A9C5-9FC624665516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182" name="Group 181">
                            <a:extLst>
                              <a:ext uri="{FF2B5EF4-FFF2-40B4-BE49-F238E27FC236}">
                                <a16:creationId xmlns:a16="http://schemas.microsoft.com/office/drawing/2014/main" id="{D794F6E3-A9E3-42A9-93AA-7B9E20AD922D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184" name="Oval 183">
                              <a:extLst>
                                <a:ext uri="{FF2B5EF4-FFF2-40B4-BE49-F238E27FC236}">
                                  <a16:creationId xmlns:a16="http://schemas.microsoft.com/office/drawing/2014/main" id="{90B634B0-4792-4A28-B92A-ACA35F177675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185" name="Oval 184">
                              <a:extLst>
                                <a:ext uri="{FF2B5EF4-FFF2-40B4-BE49-F238E27FC236}">
                                  <a16:creationId xmlns:a16="http://schemas.microsoft.com/office/drawing/2014/main" id="{1B466310-2C61-42F1-81EB-2B5BF01B2267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6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183" name="Oval 182">
                            <a:extLst>
                              <a:ext uri="{FF2B5EF4-FFF2-40B4-BE49-F238E27FC236}">
                                <a16:creationId xmlns:a16="http://schemas.microsoft.com/office/drawing/2014/main" id="{53A72A9A-79AE-4A89-8938-7A85E2248DE6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1" name="Oval 180">
                          <a:extLst>
                            <a:ext uri="{FF2B5EF4-FFF2-40B4-BE49-F238E27FC236}">
                              <a16:creationId xmlns:a16="http://schemas.microsoft.com/office/drawing/2014/main" id="{02618DCD-5B83-4412-9D1A-968C246DCAC1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79" name="Oval 178">
                        <a:extLst>
                          <a:ext uri="{FF2B5EF4-FFF2-40B4-BE49-F238E27FC236}">
                            <a16:creationId xmlns:a16="http://schemas.microsoft.com/office/drawing/2014/main" id="{29B173F9-A6EA-4B31-B4C6-3C8DE08F2F1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7" name="Oval 176">
                      <a:extLst>
                        <a:ext uri="{FF2B5EF4-FFF2-40B4-BE49-F238E27FC236}">
                          <a16:creationId xmlns:a16="http://schemas.microsoft.com/office/drawing/2014/main" id="{466DB0E2-4B80-4A09-8BCA-9432E1E1DAE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20D2F087-D77F-4913-922E-014FB9DEE63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66" name="Oval 165">
                  <a:extLst>
                    <a:ext uri="{FF2B5EF4-FFF2-40B4-BE49-F238E27FC236}">
                      <a16:creationId xmlns:a16="http://schemas.microsoft.com/office/drawing/2014/main" id="{DD44EC19-A244-4489-9CB8-0361CFBFD02F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C5C029E7-6D6D-4D14-8D8E-E407011AF097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4A74D8A7-ACD3-40A3-918D-46DF99BF9F3E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1" name="Oval 170">
                  <a:extLst>
                    <a:ext uri="{FF2B5EF4-FFF2-40B4-BE49-F238E27FC236}">
                      <a16:creationId xmlns:a16="http://schemas.microsoft.com/office/drawing/2014/main" id="{9C994ED9-5124-452B-986B-4782056BCFB3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ADCBFB4-9F0A-40FB-A585-2728254E0A7C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2E049E2-81A6-45F8-BA9F-DEA21400B1AD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5F20D6C-6085-4D3F-9186-6895908C97B9}"/>
                </a:ext>
              </a:extLst>
            </p:cNvPr>
            <p:cNvSpPr/>
            <p:nvPr userDrawn="1"/>
          </p:nvSpPr>
          <p:spPr>
            <a:xfrm rot="16200000">
              <a:off x="506891" y="5335524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C56BE23-DE49-4D55-A6A0-DFE2A870120D}"/>
                </a:ext>
              </a:extLst>
            </p:cNvPr>
            <p:cNvSpPr/>
            <p:nvPr userDrawn="1"/>
          </p:nvSpPr>
          <p:spPr>
            <a:xfrm>
              <a:off x="2028658" y="6089528"/>
              <a:ext cx="2049251" cy="76847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BCF3BD55-FF25-4CA9-8016-81AEB8AA43E8}"/>
                </a:ext>
              </a:extLst>
            </p:cNvPr>
            <p:cNvSpPr/>
            <p:nvPr userDrawn="1"/>
          </p:nvSpPr>
          <p:spPr>
            <a:xfrm>
              <a:off x="3838078" y="1859479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09EA6C-7AC2-47BE-95B8-4D3412867BA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1990665"/>
              <a:ext cx="4023360" cy="33894"/>
            </a:xfrm>
            <a:prstGeom prst="line">
              <a:avLst/>
            </a:prstGeom>
            <a:ln w="508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4771" y="576943"/>
            <a:ext cx="6449786" cy="2785508"/>
          </a:xfrm>
        </p:spPr>
        <p:txBody>
          <a:bodyPr anchor="b">
            <a:normAutofit/>
          </a:bodyPr>
          <a:lstStyle>
            <a:lvl1pPr algn="l">
              <a:defRPr sz="48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00591F-8CE8-B626-C81A-6C960B2BAEC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74772" y="3373686"/>
            <a:ext cx="6449785" cy="102958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1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2847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736" y="896112"/>
            <a:ext cx="9389288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71735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135D7B7-20E9-ADCF-4417-B443AF3112F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71734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4468C5-0B68-8408-80C5-F8681CA98918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5645989" y="2590800"/>
            <a:ext cx="4515035" cy="3505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Font typeface="Arial" panose="020B0604020202020204" pitchFamily="34" charset="0"/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403102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08190">
            <a:off x="-1025089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407892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8900000">
            <a:off x="413443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-1021285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1859807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7411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93659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5546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8142DAF-BE54-C239-5685-89D55E027E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20440" y="896111"/>
            <a:ext cx="7889768" cy="2039341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2EBD71-EB16-773C-A6CB-C6E1259AE70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3520440" y="3259056"/>
            <a:ext cx="2994660" cy="3006531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/>
            </a:lvl1pPr>
            <a:lvl2pPr>
              <a:lnSpc>
                <a:spcPts val="2000"/>
              </a:lnSpc>
              <a:defRPr sz="1800"/>
            </a:lvl2pPr>
            <a:lvl3pPr>
              <a:lnSpc>
                <a:spcPts val="2000"/>
              </a:lnSpc>
              <a:defRPr sz="1800"/>
            </a:lvl3pPr>
            <a:lvl4pPr>
              <a:lnSpc>
                <a:spcPts val="2000"/>
              </a:lnSpc>
              <a:defRPr sz="1800"/>
            </a:lvl4pPr>
            <a:lvl5pPr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944BE1-9937-7EA2-AA56-336B8D5CAADA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826432" y="3253740"/>
            <a:ext cx="4580088" cy="3006531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/>
            </a:lvl1pPr>
            <a:lvl2pPr marL="457200">
              <a:lnSpc>
                <a:spcPts val="2000"/>
              </a:lnSpc>
              <a:defRPr sz="1800"/>
            </a:lvl2pPr>
            <a:lvl3pPr marL="914400">
              <a:lnSpc>
                <a:spcPts val="2000"/>
              </a:lnSpc>
              <a:defRPr sz="1800"/>
            </a:lvl3pPr>
            <a:lvl4pPr marL="1371600">
              <a:lnSpc>
                <a:spcPts val="2000"/>
              </a:lnSpc>
              <a:defRPr sz="1800"/>
            </a:lvl4pPr>
            <a:lvl5pPr marL="1828800">
              <a:lnSpc>
                <a:spcPts val="2000"/>
              </a:lnSpc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52372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42161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49320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7877" y="898524"/>
            <a:ext cx="7606895" cy="2029967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01CF25F4-1889-5FE4-9BE0-413C509639D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011337" y="9212"/>
            <a:ext cx="2029967" cy="4850544"/>
          </a:xfrm>
          <a:custGeom>
            <a:avLst/>
            <a:gdLst>
              <a:gd name="connsiteX0" fmla="*/ 0 w 2029967"/>
              <a:gd name="connsiteY0" fmla="*/ 0 h 4850544"/>
              <a:gd name="connsiteX1" fmla="*/ 2029967 w 2029967"/>
              <a:gd name="connsiteY1" fmla="*/ 0 h 4850544"/>
              <a:gd name="connsiteX2" fmla="*/ 2029967 w 2029967"/>
              <a:gd name="connsiteY2" fmla="*/ 4850544 h 4850544"/>
              <a:gd name="connsiteX3" fmla="*/ 2025599 w 2029967"/>
              <a:gd name="connsiteY3" fmla="*/ 4850544 h 4850544"/>
              <a:gd name="connsiteX4" fmla="*/ 2 w 2029967"/>
              <a:gd name="connsiteY4" fmla="*/ 2824947 h 4850544"/>
              <a:gd name="connsiteX5" fmla="*/ 2 w 2029967"/>
              <a:gd name="connsiteY5" fmla="*/ 4850544 h 4850544"/>
              <a:gd name="connsiteX6" fmla="*/ 0 w 2029967"/>
              <a:gd name="connsiteY6" fmla="*/ 4850544 h 4850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967" h="4850544">
                <a:moveTo>
                  <a:pt x="0" y="0"/>
                </a:moveTo>
                <a:lnTo>
                  <a:pt x="2029967" y="0"/>
                </a:lnTo>
                <a:lnTo>
                  <a:pt x="2029967" y="4850544"/>
                </a:lnTo>
                <a:lnTo>
                  <a:pt x="2025599" y="4850544"/>
                </a:lnTo>
                <a:lnTo>
                  <a:pt x="2" y="2824947"/>
                </a:lnTo>
                <a:lnTo>
                  <a:pt x="2" y="4850544"/>
                </a:lnTo>
                <a:lnTo>
                  <a:pt x="0" y="485054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4863266"/>
            <a:ext cx="2029968" cy="200489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31DC170-FB16-45F8-B62C-DCAB2B9AC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38" y="5865203"/>
            <a:ext cx="2019299" cy="99945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E2E4A5-BFB0-8F89-C606-A1581EB9FC6E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3803953" y="3259138"/>
            <a:ext cx="7615274" cy="2978150"/>
          </a:xfrm>
        </p:spPr>
        <p:txBody>
          <a:bodyPr>
            <a:normAutofit/>
          </a:bodyPr>
          <a:lstStyle>
            <a:lvl1pPr marL="285750" indent="-285750">
              <a:lnSpc>
                <a:spcPts val="2000"/>
              </a:lnSpc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  <a:lvl2pPr marL="685800">
              <a:lnSpc>
                <a:spcPts val="2000"/>
              </a:lnSpc>
              <a:defRPr sz="1800">
                <a:solidFill>
                  <a:schemeClr val="tx2"/>
                </a:solidFill>
              </a:defRPr>
            </a:lvl2pPr>
            <a:lvl3pPr marL="1143000">
              <a:lnSpc>
                <a:spcPts val="2000"/>
              </a:lnSpc>
              <a:defRPr sz="1800">
                <a:solidFill>
                  <a:schemeClr val="tx2"/>
                </a:solidFill>
              </a:defRPr>
            </a:lvl3pPr>
            <a:lvl4pPr marL="1600200">
              <a:lnSpc>
                <a:spcPts val="2000"/>
              </a:lnSpc>
              <a:defRPr sz="1800">
                <a:solidFill>
                  <a:schemeClr val="tx2"/>
                </a:solidFill>
              </a:defRPr>
            </a:lvl4pPr>
            <a:lvl5pPr marL="2057400">
              <a:lnSpc>
                <a:spcPts val="2000"/>
              </a:lnSpc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03953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88630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62027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78F81CD-65D4-6CA1-E2C2-34DF58B56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9657A-6BE9-88F7-BE4C-6BF3C13F7E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BB2BB8E-26BE-8FBF-1C62-4F4285819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864BEFA-BF82-8BAF-1977-518DCAB0F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C6E7FC-E03B-5EE2-7126-8CC1FBCB9D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59957EF-0F68-275E-1FFC-87388D7174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CECEEA3-55C1-1632-4F14-7E57A8026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A6290E86-B21F-0C88-099F-07B046CA1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26" name="Rectangle 23">
            <a:extLst>
              <a:ext uri="{FF2B5EF4-FFF2-40B4-BE49-F238E27FC236}">
                <a16:creationId xmlns:a16="http://schemas.microsoft.com/office/drawing/2014/main" id="{E489F066-AA0F-D3C7-739B-15808100E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11339" y="283415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65125"/>
            <a:ext cx="10668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1825625"/>
            <a:ext cx="106680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12/11/2023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819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66" r:id="rId2"/>
    <p:sldLayoutId id="2147483704" r:id="rId3"/>
    <p:sldLayoutId id="2147483702" r:id="rId4"/>
    <p:sldLayoutId id="2147483678" r:id="rId5"/>
    <p:sldLayoutId id="2147483681" r:id="rId6"/>
    <p:sldLayoutId id="2147483696" r:id="rId7"/>
    <p:sldLayoutId id="2147483691" r:id="rId8"/>
    <p:sldLayoutId id="2147483677" r:id="rId9"/>
    <p:sldLayoutId id="2147483699" r:id="rId10"/>
    <p:sldLayoutId id="2147483685" r:id="rId11"/>
    <p:sldLayoutId id="2147483676" r:id="rId12"/>
    <p:sldLayoutId id="2147483649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20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4772" y="677918"/>
            <a:ext cx="6856292" cy="3590596"/>
          </a:xfrm>
        </p:spPr>
        <p:txBody>
          <a:bodyPr>
            <a:normAutofit fontScale="90000"/>
          </a:bodyPr>
          <a:lstStyle/>
          <a:p>
            <a:r>
              <a:rPr lang="en-US" dirty="0"/>
              <a:t>Super Market Billing System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            </a:t>
            </a:r>
            <a:r>
              <a:rPr lang="en-US" sz="2700" dirty="0"/>
              <a:t>Presented by: Manisha </a:t>
            </a:r>
            <a:br>
              <a:rPr lang="en-US" sz="2700" dirty="0"/>
            </a:b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C883-7528-F9C5-D6FA-15EC059A3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896113"/>
            <a:ext cx="10663375" cy="996856"/>
          </a:xfrm>
        </p:spPr>
        <p:txBody>
          <a:bodyPr/>
          <a:lstStyle/>
          <a:p>
            <a:r>
              <a:rPr lang="en-US" dirty="0"/>
              <a:t>Benefits &amp; limitations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A7E69BA-FC91-08A5-671F-B53E6E989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62000" y="2117559"/>
            <a:ext cx="4307305" cy="4037180"/>
          </a:xfrm>
        </p:spPr>
        <p:txBody>
          <a:bodyPr>
            <a:normAutofit lnSpcReduction="10000"/>
          </a:bodyPr>
          <a:lstStyle/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Benefits: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Easy to use for non-technical users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Real-time inventory updates</a:t>
            </a:r>
          </a:p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Modular and scalable design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3FE259-B742-148B-88EA-EAE84226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956E63B0-FC88-E7B9-C584-EFB295F1D591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6705600" y="2117559"/>
            <a:ext cx="4724400" cy="4037180"/>
          </a:xfrm>
        </p:spPr>
        <p:txBody>
          <a:bodyPr>
            <a:norm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Limitations:</a:t>
            </a:r>
          </a:p>
          <a:p>
            <a:pPr marL="0" indent="0">
              <a:buNone/>
            </a:pPr>
            <a:endParaRPr 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user authentication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 persistent billing history</a:t>
            </a:r>
          </a:p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Limited error handling for edge cases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7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2574" y="1203157"/>
            <a:ext cx="9866540" cy="1010653"/>
          </a:xfrm>
        </p:spPr>
        <p:txBody>
          <a:bodyPr>
            <a:normAutofit/>
          </a:bodyPr>
          <a:lstStyle/>
          <a:p>
            <a:r>
              <a:rPr lang="en-US" dirty="0"/>
              <a:t>Future enhancements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40B739-30F9-C86F-67ED-2197DC1E5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94A360A-7B75-686E-FFEB-C6A42F670165}"/>
              </a:ext>
            </a:extLst>
          </p:cNvPr>
          <p:cNvSpPr>
            <a:spLocks noGrp="1" noChangeArrowheads="1"/>
          </p:cNvSpPr>
          <p:nvPr>
            <p:ph sz="half" idx="15"/>
          </p:nvPr>
        </p:nvSpPr>
        <p:spPr bwMode="auto">
          <a:xfrm>
            <a:off x="1552574" y="2707815"/>
            <a:ext cx="9866540" cy="2954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1" indent="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Add login system for admin and cashier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Generate and export PDF bills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Add search/filter functionality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Integrate barcode scanner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Use SQLite for portability 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Add analytics dashboard for sales tracking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2466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0245" y="544285"/>
            <a:ext cx="5528217" cy="2685383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3432" y="429462"/>
            <a:ext cx="7684168" cy="918076"/>
          </a:xfrm>
        </p:spPr>
        <p:txBody>
          <a:bodyPr>
            <a:normAutofit/>
          </a:bodyPr>
          <a:lstStyle/>
          <a:p>
            <a:r>
              <a:rPr lang="en-ZA" dirty="0"/>
              <a:t>Project Introduction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927DCA-F11F-1716-00DA-9EF49F13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00772526-9D08-90BF-9F88-480C0EFEEA4C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4443413" y="1446539"/>
            <a:ext cx="6144376" cy="5816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To design a user-friendly billing system for a supermarket using Python's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Tkinter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GUI and MySQL database.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 desktop application built using </a:t>
            </a:r>
            <a:r>
              <a:rPr lang="en-US" altLang="en-US" sz="2800" dirty="0">
                <a:latin typeface="Arial" panose="020B0604020202020204" pitchFamily="34" charset="0"/>
              </a:rPr>
              <a:t>Python and </a:t>
            </a:r>
            <a:r>
              <a:rPr lang="en-US" altLang="en-US" sz="2800" dirty="0" err="1">
                <a:latin typeface="Arial" panose="020B0604020202020204" pitchFamily="34" charset="0"/>
              </a:rPr>
              <a:t>Tkinter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Designed to manage item purchases and generate bills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Integrates with MYSQL to store and update inventory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2800" dirty="0">
                <a:latin typeface="Arial" panose="020B0604020202020204" pitchFamily="34" charset="0"/>
              </a:rPr>
              <a:t>Offers a simple and intuitive interface for retail use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33694" y="660358"/>
            <a:ext cx="6594768" cy="5537284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Key Features:</a:t>
            </a:r>
            <a:br>
              <a:rPr lang="en-US" dirty="0"/>
            </a:br>
            <a:br>
              <a:rPr lang="en-US" dirty="0"/>
            </a:br>
            <a: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  <a:t>Add items to inventory</a:t>
            </a:r>
            <a:br>
              <a:rPr lang="en-US" sz="3100" b="0" dirty="0"/>
            </a:br>
            <a:br>
              <a:rPr lang="en-US" sz="3100" b="0" dirty="0"/>
            </a:br>
            <a: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  <a:t>Purchase items and update stock</a:t>
            </a:r>
            <a:b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  <a:t>Display itemized bill</a:t>
            </a:r>
            <a:b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100" b="0" dirty="0">
                <a:latin typeface="Arial" panose="020B0604020202020204" pitchFamily="34" charset="0"/>
                <a:cs typeface="Arial" panose="020B0604020202020204" pitchFamily="34" charset="0"/>
              </a:rPr>
              <a:t>Calculate total cost</a:t>
            </a:r>
            <a:br>
              <a:rPr lang="en-US" dirty="0"/>
            </a:br>
            <a:endParaRPr lang="en-US" dirty="0"/>
          </a:p>
        </p:txBody>
      </p:sp>
      <p:pic>
        <p:nvPicPr>
          <p:cNvPr id="34" name="Picture Placeholder 33" descr="Aerial view of a neon highway intersection">
            <a:extLst>
              <a:ext uri="{FF2B5EF4-FFF2-40B4-BE49-F238E27FC236}">
                <a16:creationId xmlns:a16="http://schemas.microsoft.com/office/drawing/2014/main" id="{9289CE93-EC50-55DB-CFE0-1266AEC87B1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936" r="24936"/>
          <a:stretch/>
        </p:blipFill>
        <p:spPr>
          <a:xfrm rot="10800000">
            <a:off x="1" y="761322"/>
            <a:ext cx="4076118" cy="6096678"/>
          </a:xfr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F466A906-2869-BB36-138E-D45F62E92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4646277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6186C3A-548E-AD87-3029-964123530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660400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74089" y="544286"/>
            <a:ext cx="7254373" cy="1541188"/>
          </a:xfrm>
        </p:spPr>
        <p:txBody>
          <a:bodyPr>
            <a:normAutofit/>
          </a:bodyPr>
          <a:lstStyle/>
          <a:p>
            <a:r>
              <a:rPr lang="en-US" dirty="0"/>
              <a:t>Technologies Used​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5747" y="2646947"/>
            <a:ext cx="6948810" cy="3434622"/>
          </a:xfrm>
        </p:spPr>
        <p:txBody>
          <a:bodyPr/>
          <a:lstStyle/>
          <a:p>
            <a:r>
              <a:rPr lang="en-US" b="1" dirty="0"/>
              <a:t>Programming Language: Python</a:t>
            </a:r>
            <a:br>
              <a:rPr lang="en-US" b="1" dirty="0"/>
            </a:br>
            <a:r>
              <a:rPr lang="en-US" b="1" dirty="0"/>
              <a:t>GUI Library: </a:t>
            </a:r>
            <a:r>
              <a:rPr lang="en-US" b="1" dirty="0" err="1"/>
              <a:t>Tkinter</a:t>
            </a:r>
            <a:br>
              <a:rPr lang="en-US" b="1" dirty="0"/>
            </a:br>
            <a:r>
              <a:rPr lang="en-US" b="1" dirty="0"/>
              <a:t>Database: MySQL (via </a:t>
            </a:r>
            <a:r>
              <a:rPr lang="en-US" b="1" dirty="0" err="1"/>
              <a:t>PyMySQL</a:t>
            </a:r>
            <a:r>
              <a:rPr lang="en-US" b="1" dirty="0"/>
              <a:t> connector)</a:t>
            </a:r>
            <a:br>
              <a:rPr lang="en-US" b="1" dirty="0"/>
            </a:br>
            <a:r>
              <a:rPr lang="en-US" b="1" dirty="0"/>
              <a:t>IDE: [e.g., VS Code / PyCharm]</a:t>
            </a:r>
            <a:br>
              <a:rPr lang="en-US" b="1" dirty="0"/>
            </a:br>
            <a:r>
              <a:rPr lang="en-US" b="1" dirty="0"/>
              <a:t>OS Compatibility: Windows</a:t>
            </a:r>
          </a:p>
          <a:p>
            <a:endParaRPr lang="en-US" dirty="0"/>
          </a:p>
        </p:txBody>
      </p:sp>
      <p:pic>
        <p:nvPicPr>
          <p:cNvPr id="13" name="Picture Placeholder 12" descr="Low angle view of tall buildings">
            <a:extLst>
              <a:ext uri="{FF2B5EF4-FFF2-40B4-BE49-F238E27FC236}">
                <a16:creationId xmlns:a16="http://schemas.microsoft.com/office/drawing/2014/main" id="{1DFE730E-30E7-DA99-A3EE-ACB889D16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3" r="43"/>
          <a:stretch/>
        </p:blipFill>
        <p:spPr>
          <a:xfrm>
            <a:off x="0" y="-1"/>
            <a:ext cx="4076118" cy="6096678"/>
          </a:xfrm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5F855448-57DF-E468-AF41-00CAAC2D7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03349" y="5895479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52FDA21-768F-9929-E6D6-D78CD4F8E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7971" y="1909602"/>
            <a:ext cx="4160955" cy="4149155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539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138989"/>
            <a:ext cx="6589150" cy="802106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 Architecture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C050D-BAF4-C23C-F8EC-24DEC429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9A6763-FCCF-7E95-F3E1-590D4A90D462}"/>
              </a:ext>
            </a:extLst>
          </p:cNvPr>
          <p:cNvSpPr>
            <a:spLocks noGrp="1" noChangeArrowheads="1"/>
          </p:cNvSpPr>
          <p:nvPr>
            <p:ph sz="half" idx="14"/>
          </p:nvPr>
        </p:nvSpPr>
        <p:spPr bwMode="auto">
          <a:xfrm>
            <a:off x="272716" y="2352450"/>
            <a:ext cx="7844589" cy="4708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User Interface: 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Tkinter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-based GUI for input and display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Backend Logic: Python functions handle operations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Database Layer: MySQL stores item details and updates stock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highlight>
                  <a:srgbClr val="0000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Flow Diagram:</a:t>
            </a: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b="1" dirty="0">
                <a:solidFill>
                  <a:schemeClr val="tx1"/>
                </a:solidFill>
                <a:latin typeface="Arial" panose="020B0604020202020204" pitchFamily="34" charset="0"/>
              </a:rPr>
              <a:t>User → GUI → Python Logic → MySQL DB → GUI Output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25516" y="0"/>
            <a:ext cx="7799041" cy="1010653"/>
          </a:xfrm>
        </p:spPr>
        <p:txBody>
          <a:bodyPr>
            <a:normAutofit/>
          </a:bodyPr>
          <a:lstStyle/>
          <a:p>
            <a:r>
              <a:rPr lang="en-US" dirty="0"/>
              <a:t>Functional Modules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9705" y="1828799"/>
            <a:ext cx="7347283" cy="476450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8D8EF-09F7-2BAC-3EC4-6E8F40515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5315668-3A2B-3640-5BCB-A392935698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328569"/>
              </p:ext>
            </p:extLst>
          </p:nvPr>
        </p:nvGraphicFramePr>
        <p:xfrm>
          <a:off x="4427621" y="1828800"/>
          <a:ext cx="7379365" cy="476450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705724">
                  <a:extLst>
                    <a:ext uri="{9D8B030D-6E8A-4147-A177-3AD203B41FA5}">
                      <a16:colId xmlns:a16="http://schemas.microsoft.com/office/drawing/2014/main" val="3651121802"/>
                    </a:ext>
                  </a:extLst>
                </a:gridCol>
                <a:gridCol w="3673641">
                  <a:extLst>
                    <a:ext uri="{9D8B030D-6E8A-4147-A177-3AD203B41FA5}">
                      <a16:colId xmlns:a16="http://schemas.microsoft.com/office/drawing/2014/main" val="541414260"/>
                    </a:ext>
                  </a:extLst>
                </a:gridCol>
              </a:tblGrid>
              <a:tr h="794084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748660"/>
                  </a:ext>
                </a:extLst>
              </a:tr>
              <a:tr h="79408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new items with </a:t>
                      </a:r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name,price,quantity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3509718"/>
                  </a:ext>
                </a:extLst>
              </a:tr>
              <a:tr h="79408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Purchase 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Select item and quantity to buy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4372885"/>
                  </a:ext>
                </a:extLst>
              </a:tr>
              <a:tr h="794084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Erroe</a:t>
                      </a: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Handling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Alerts for invalid stock after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486369"/>
                  </a:ext>
                </a:extLst>
              </a:tr>
              <a:tr h="794084"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Print Bill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Display total cost and itemized 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149633"/>
                  </a:ext>
                </a:extLst>
              </a:tr>
              <a:tr h="794084">
                <a:tc>
                  <a:txBody>
                    <a:bodyPr/>
                    <a:lstStyle/>
                    <a:p>
                      <a:r>
                        <a:rPr lang="en-US" dirty="0"/>
                        <a:t>Inventory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Automatically reduce stock after purchase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30496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251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736" y="896112"/>
            <a:ext cx="9389288" cy="1362456"/>
          </a:xfrm>
        </p:spPr>
        <p:txBody>
          <a:bodyPr/>
          <a:lstStyle/>
          <a:p>
            <a:r>
              <a:rPr lang="en-US" dirty="0"/>
              <a:t>Database design​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C9C9A39-2D25-91C4-1157-0D7C3043CDEF}"/>
              </a:ext>
            </a:extLst>
          </p:cNvPr>
          <p:cNvGraphicFramePr>
            <a:graphicFrameLocks noGrp="1"/>
          </p:cNvGraphicFramePr>
          <p:nvPr>
            <p:ph sz="half" idx="14"/>
            <p:extLst>
              <p:ext uri="{D42A27DB-BD31-4B8C-83A1-F6EECF244321}">
                <p14:modId xmlns:p14="http://schemas.microsoft.com/office/powerpoint/2010/main" val="3381936839"/>
              </p:ext>
            </p:extLst>
          </p:nvPr>
        </p:nvGraphicFramePr>
        <p:xfrm>
          <a:off x="433136" y="2112903"/>
          <a:ext cx="5213602" cy="4238796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737868">
                  <a:extLst>
                    <a:ext uri="{9D8B030D-6E8A-4147-A177-3AD203B41FA5}">
                      <a16:colId xmlns:a16="http://schemas.microsoft.com/office/drawing/2014/main" val="1666498617"/>
                    </a:ext>
                  </a:extLst>
                </a:gridCol>
                <a:gridCol w="1737867">
                  <a:extLst>
                    <a:ext uri="{9D8B030D-6E8A-4147-A177-3AD203B41FA5}">
                      <a16:colId xmlns:a16="http://schemas.microsoft.com/office/drawing/2014/main" val="497674488"/>
                    </a:ext>
                  </a:extLst>
                </a:gridCol>
                <a:gridCol w="1737867">
                  <a:extLst>
                    <a:ext uri="{9D8B030D-6E8A-4147-A177-3AD203B41FA5}">
                      <a16:colId xmlns:a16="http://schemas.microsoft.com/office/drawing/2014/main" val="4069848601"/>
                    </a:ext>
                  </a:extLst>
                </a:gridCol>
              </a:tblGrid>
              <a:tr h="1059699">
                <a:tc>
                  <a:txBody>
                    <a:bodyPr/>
                    <a:lstStyle/>
                    <a:p>
                      <a:r>
                        <a:rPr lang="en-US" dirty="0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855762"/>
                  </a:ext>
                </a:extLst>
              </a:tr>
              <a:tr h="105969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Item_name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VARCHAR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 of the item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982169"/>
                  </a:ext>
                </a:extLst>
              </a:tr>
              <a:tr h="1059699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Item_price</a:t>
                      </a: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Price per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6951039"/>
                  </a:ext>
                </a:extLst>
              </a:tr>
              <a:tr h="1059699">
                <a:tc>
                  <a:txBody>
                    <a:bodyPr/>
                    <a:lstStyle/>
                    <a:p>
                      <a:r>
                        <a:rPr lang="en-US" dirty="0" err="1"/>
                        <a:t>Item_quant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Available quantity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943933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3F3455-E568-40C9-9F4D-8C89F4CD95F8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379" y="2112903"/>
            <a:ext cx="4636168" cy="4031223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Database Name :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billdb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Table Name: item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CREATE TABLE item (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item_name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VARCHAR,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item_price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INT,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item_quant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INT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61B51-19E8-1412-3155-39DDEACA1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1326" y="136525"/>
            <a:ext cx="8618882" cy="826001"/>
          </a:xfrm>
        </p:spPr>
        <p:txBody>
          <a:bodyPr>
            <a:normAutofit/>
          </a:bodyPr>
          <a:lstStyle/>
          <a:p>
            <a:r>
              <a:rPr lang="en-US" dirty="0"/>
              <a:t>GUI LAYOUT &amp; SCREENSHOTS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251268-42B4-3B45-A59B-740E2DB97A0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3176336" y="1363579"/>
            <a:ext cx="8618882" cy="522972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Main title frame: Display app name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Input frame: For purchasing items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Detail frame: shows bill  details</a:t>
            </a: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Add item frame: For inventory management</a:t>
            </a: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Widgets:</a:t>
            </a:r>
          </a:p>
          <a:p>
            <a:pPr marL="0" indent="0">
              <a:buNone/>
            </a:pP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Labels,entry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boxes,buttons,listbox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F3DE1AA4-0AE6-C6D5-E252-BBD5ED259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78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643" y="401054"/>
            <a:ext cx="7741130" cy="1090862"/>
          </a:xfrm>
        </p:spPr>
        <p:txBody>
          <a:bodyPr/>
          <a:lstStyle/>
          <a:p>
            <a:r>
              <a:rPr lang="en-US" dirty="0"/>
              <a:t>Code highlights​</a:t>
            </a:r>
          </a:p>
        </p:txBody>
      </p:sp>
      <p:pic>
        <p:nvPicPr>
          <p:cNvPr id="14" name="Picture Placeholder 13" descr="Woman walking in office">
            <a:extLst>
              <a:ext uri="{FF2B5EF4-FFF2-40B4-BE49-F238E27FC236}">
                <a16:creationId xmlns:a16="http://schemas.microsoft.com/office/drawing/2014/main" id="{206549BD-D8AF-D3BE-750E-5F8C50CCB5B9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l="35913" r="35913"/>
          <a:stretch/>
        </p:blipFill>
        <p:spPr>
          <a:xfrm>
            <a:off x="1011337" y="9212"/>
            <a:ext cx="2029967" cy="4850544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441910-6501-5C60-C05A-BAFF34C25798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73643" y="1876926"/>
            <a:ext cx="7745584" cy="4360362"/>
          </a:xfrm>
        </p:spPr>
        <p:txBody>
          <a:bodyPr>
            <a:norm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Add_fun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-opens item addition form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Insert_fun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-inserts item into DB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Purchase() -Validates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purchase,updates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DB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Print_bill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-displays total bill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Clear_inputframe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() -clears purchase inputs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1853" y="2682814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31C374B-40F2-4B1E-A9D8-6E5C932FF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2824876"/>
            <a:ext cx="2011680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32C7587B-DD64-0940-2F6D-21C5F453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968143_Win32_SL_V3" id="{4DA6DF5E-F5DF-461D-8863-50E9C5721FD0}" vid="{BC6DDDB8-E14A-47D1-98C5-2C109624FD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65614A-92F9-4391-AC3D-F3F5B0704F99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451406B-581B-4C29-A833-E33D8A6AB0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903D25-5BE2-4D9E-B7D8-BE1DCAE2D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{1F80998E-DAA0-487F-A209-F41D120F496A}TF55c86556-70ea-476e-aa05-13a38f2d5b0da1381d77_win32-a3c664429073</Template>
  <TotalTime>231</TotalTime>
  <Words>451</Words>
  <Application>Microsoft Office PowerPoint</Application>
  <PresentationFormat>Widescreen</PresentationFormat>
  <Paragraphs>115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Custom</vt:lpstr>
      <vt:lpstr>Super Market Billing System                  Presented by: Manisha   </vt:lpstr>
      <vt:lpstr>Project Introduction</vt:lpstr>
      <vt:lpstr>Key Features:  Add items to inventory  Purchase items and update stock  Display itemized bill  Calculate total cost </vt:lpstr>
      <vt:lpstr>Technologies Used​</vt:lpstr>
      <vt:lpstr>System Architecture</vt:lpstr>
      <vt:lpstr>Functional Modules</vt:lpstr>
      <vt:lpstr>Database design​</vt:lpstr>
      <vt:lpstr>GUI LAYOUT &amp; SCREENSHOTS</vt:lpstr>
      <vt:lpstr>Code highlights​</vt:lpstr>
      <vt:lpstr>Benefits &amp; limitations</vt:lpstr>
      <vt:lpstr>Future enhancements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Manisha Choudhary</dc:creator>
  <cp:lastModifiedBy>Manisha Choudhary</cp:lastModifiedBy>
  <cp:revision>1</cp:revision>
  <dcterms:created xsi:type="dcterms:W3CDTF">2025-09-18T22:13:49Z</dcterms:created>
  <dcterms:modified xsi:type="dcterms:W3CDTF">2025-09-19T02:05:25Z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